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9" r:id="rId6"/>
    <p:sldId id="258" r:id="rId7"/>
    <p:sldId id="257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2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2E779-2920-CA12-81E7-C172BC136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CC0F6D-6DC3-143E-21B4-0196A5F6E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C0D12-773E-D2A1-6C1B-76632B23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934CC-D84D-38E2-838A-129E05DF5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45CDF-03E5-D1C7-E231-DEF4933CB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546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80B37-9862-602F-7DD0-3320A9DCF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410450-3FC5-56BA-8FFD-6594EB34C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79C9A-A00B-3F97-3F97-B2E699DD5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D7AD5-496B-26D6-653F-75408D487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80D3B-C74E-88F5-B190-2ECF94646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09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28D96C-5DC0-47E2-00C7-D66B05010F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1564F0-F0FD-BA16-9E88-D4060CD93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68E26-94CF-7490-6629-1DA4158CA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416E9-B8A7-1054-3724-99D88604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9DE7B-534F-2E44-040D-A2021D9C6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57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E8A1A-40CB-4887-3899-5AE1E8A20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DA6BD-F648-3CDE-4B3F-29DC4AA65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541C6-B5D4-9D72-CF1F-E4F01FFB5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E0648-723B-4B2B-0467-828E16B28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02080-840E-C231-D6B6-B2537E01B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46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32FC0-E0A5-D7A4-9FE1-18FB95ACA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B9BF8-8E18-2D2D-3790-7BA78C402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6B994-F0CB-3974-E885-8D7C82586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1FD06-D6A5-5AF8-812D-00C913296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C62B6-A914-5C0B-D3E7-8A3F090F9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91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8F359-9345-308B-A625-68C5E2226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2773C-0A6C-17BB-8D2A-321CC8A44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87C3F7-AD03-E911-19CD-5E3AB93F9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BCB34-D49A-E671-88A0-02B496A2F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1F1D4-D295-8048-9F95-6355118DA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CA196D-BF02-A93B-DC8E-6250A3A20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49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0A591-983B-93D9-F24E-31F8B01EE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5FE26-0F4A-3148-34BB-894A82DC5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96681-1FE9-FD9F-C263-F85CCA1E46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9E4D8D-6A5A-8891-A77F-86BF9D3F66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532463-9C38-8931-484B-A0CDD10D93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D6E9A5-D38E-CC16-EDB6-4824B887E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32E279-3512-DCD9-DBA0-1E2299B8C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0AB402-103F-DC1F-6A18-5F8762AC4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28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8C465-9186-E2D4-6197-52225FD86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C702CF-E3EA-BC9E-2E1B-1DA550848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03736-0BCF-9B56-527E-A8B7FECBA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D960A0-A310-1CDB-AD48-8DD6BA590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F81D3-BE39-78C3-D7FF-AAFA6FB47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1129A5-A8CD-D0FE-AE30-A009C970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2804D4-C04B-DA2C-0E91-1E51B39DB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069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F8EEF-1487-974A-7C90-A2559778B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224-D115-AE9B-D01C-BE444B2C0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23D113-8543-F129-F249-7CB38E43B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BF994-430B-9CF1-888C-9A88196ED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6DCEC-2E9A-B359-EB34-FFD22B77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BA6EF-1BC7-A842-73CB-8CB0E1BCD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55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1A2EB-44DC-387A-DF85-4A965D669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F00A9E-8869-CB70-3A01-7AE9D140A7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49590A-8773-4300-94F8-5CD638B17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4B6C76-B707-C9F0-509C-29CE0D7F1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23BB1-519A-A9B9-B409-2A6E457C8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B2FA95-AC6B-50D6-0CE8-A30DE9853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107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928DA9-8C65-988C-A579-CEB3AACEF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4F429-1FFE-6A31-73BF-B528E1D11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3D1CC-ED56-9705-75DC-8DFE5282E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D4098-4DAD-406B-AC91-FCEA76343ED9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5E795-08EA-BCDD-F641-83C451FB82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82B64-094F-9EA4-B4DD-C362F584E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83D9C-F7F7-4F16-9344-694ADB9E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360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and person sitting at a table&#10;&#10;Description automatically generated">
            <a:extLst>
              <a:ext uri="{FF2B5EF4-FFF2-40B4-BE49-F238E27FC236}">
                <a16:creationId xmlns:a16="http://schemas.microsoft.com/office/drawing/2014/main" id="{42E3DF7E-0DC1-A9B0-A963-65E4E9580D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30" r="9091" b="18749"/>
          <a:stretch/>
        </p:blipFill>
        <p:spPr>
          <a:xfrm>
            <a:off x="3523485" y="0"/>
            <a:ext cx="8668512" cy="6857990"/>
          </a:xfrm>
          <a:prstGeom prst="rect">
            <a:avLst/>
          </a:prstGeom>
        </p:spPr>
      </p:pic>
      <p:sp>
        <p:nvSpPr>
          <p:cNvPr id="15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59CFF-15BE-D879-45AB-82469B1BA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925" y="1142640"/>
            <a:ext cx="8648283" cy="1331614"/>
          </a:xfrm>
        </p:spPr>
        <p:txBody>
          <a:bodyPr anchor="b">
            <a:noAutofit/>
          </a:bodyPr>
          <a:lstStyle/>
          <a:p>
            <a:pPr algn="l"/>
            <a:r>
              <a:rPr lang="en-US" sz="6600">
                <a:solidFill>
                  <a:schemeClr val="bg1"/>
                </a:solidFill>
                <a:latin typeface="Dreaming Outloud Script Pro" panose="020B0604020202020204" pitchFamily="66" charset="0"/>
                <a:cs typeface="Dreaming Outloud Script Pro" panose="020B0604020202020204" pitchFamily="66" charset="0"/>
              </a:rPr>
              <a:t>Angular Mini Project</a:t>
            </a:r>
            <a:endParaRPr lang="en-US" sz="6600" dirty="0">
              <a:solidFill>
                <a:schemeClr val="bg1"/>
              </a:solidFill>
              <a:latin typeface="Dreaming Outloud Script Pro" panose="020B0604020202020204" pitchFamily="66" charset="0"/>
              <a:cs typeface="Dreaming Outloud Script Pro" panose="020B06040202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B621B-2D6C-3488-819F-E78467518E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990110"/>
            <a:ext cx="8599518" cy="2090954"/>
          </a:xfrm>
        </p:spPr>
        <p:txBody>
          <a:bodyPr>
            <a:noAutofit/>
          </a:bodyPr>
          <a:lstStyle/>
          <a:p>
            <a:pPr algn="l"/>
            <a:r>
              <a:rPr lang="en-US" sz="5400" b="1" i="0" u="none" strike="noStrike" baseline="0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Art Institute of Chicago Artwork Explorer</a:t>
            </a:r>
            <a:endParaRPr lang="en-US" sz="5400" b="1" dirty="0">
              <a:solidFill>
                <a:schemeClr val="bg1"/>
              </a:solidFill>
              <a:latin typeface="Cochocib Script Latin Pro" panose="02000503000000020003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6100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C3BF653-66E9-E132-AF2C-FAD3EC50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719" y="58956"/>
            <a:ext cx="8143241" cy="100276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kern="1200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Responsive Design Mobile View: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E408CD-D546-2D42-C357-A2486492D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8578" y="1120676"/>
            <a:ext cx="3774843" cy="573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21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34538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23905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23905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AC9E7-2C11-7D22-AE52-1EFD54D1C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409" y="895483"/>
            <a:ext cx="5786232" cy="3011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9600" kern="1200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Thank You</a:t>
            </a:r>
          </a:p>
        </p:txBody>
      </p:sp>
      <p:sp>
        <p:nvSpPr>
          <p:cNvPr id="33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5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3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53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38B343-E649-4913-578A-1F9BDBA07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39" y="233680"/>
            <a:ext cx="8960659" cy="141432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8000" u="sng" kern="1200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Features of my Web App :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5D1AB38-9C8F-F5DF-A53A-0E978E3986F4}"/>
              </a:ext>
            </a:extLst>
          </p:cNvPr>
          <p:cNvSpPr txBox="1">
            <a:spLocks/>
          </p:cNvSpPr>
          <p:nvPr/>
        </p:nvSpPr>
        <p:spPr>
          <a:xfrm>
            <a:off x="477980" y="2743200"/>
            <a:ext cx="8599518" cy="33378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solidFill>
                <a:schemeClr val="bg1"/>
              </a:solidFill>
              <a:latin typeface="Cochocib Script Latin Pro" panose="02000503000000020003" pitchFamily="2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9E87E57-0BF8-C297-3AE3-498C9FCF76CF}"/>
              </a:ext>
            </a:extLst>
          </p:cNvPr>
          <p:cNvSpPr txBox="1">
            <a:spLocks/>
          </p:cNvSpPr>
          <p:nvPr/>
        </p:nvSpPr>
        <p:spPr>
          <a:xfrm>
            <a:off x="477980" y="1396539"/>
            <a:ext cx="11093336" cy="46845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Home Page: With a hovering Chicago art institute images and a welcome message..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Search Functionality: Search based on the title of the art.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Artwork Listing: Displaying search results in a visually appealing Cards format.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Artwork Details: Enabling learners to click on an artwork to view detailed information and a larger image.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Pagination: Implemented pagination for large result sets to ensure a smooth user experience.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User Favorites: Allowing learners to mark artworks as favorites and save them for future reference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Sharing Feature: Added a feature to share artworks on social media.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Responsive Design: Application is Responsive and looks good on both desktop and mobile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Error Handling: Handled API request errors gracefully and provide informative error messages to </a:t>
            </a:r>
            <a:r>
              <a:rPr lang="en-US" sz="1800" b="1" dirty="0">
                <a:solidFill>
                  <a:srgbClr val="C00000"/>
                </a:solidFill>
                <a:latin typeface="Agency FB" panose="020B0503020202020204" pitchFamily="34" charset="0"/>
                <a:ea typeface="ADLaM Display" panose="020B0604020202020204" pitchFamily="2" charset="0"/>
                <a:cs typeface="ADLaM Display" panose="020B0604020202020204" pitchFamily="2" charset="0"/>
              </a:rPr>
              <a:t>the user.</a:t>
            </a:r>
          </a:p>
        </p:txBody>
      </p:sp>
    </p:spTree>
    <p:extLst>
      <p:ext uri="{BB962C8B-B14F-4D97-AF65-F5344CB8AC3E}">
        <p14:creationId xmlns:p14="http://schemas.microsoft.com/office/powerpoint/2010/main" val="161236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4BDBBC2-9F54-C831-A715-AEBCBC76D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8480"/>
            <a:ext cx="2098041" cy="93783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u="sng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Home</a:t>
            </a:r>
            <a:endParaRPr lang="en-US" sz="7200" u="sng" kern="1200" dirty="0">
              <a:solidFill>
                <a:schemeClr val="bg1"/>
              </a:solidFill>
              <a:latin typeface="Cochocib Script Latin Pro" panose="02000503000000020003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469F8A-3362-5F06-2817-56EE250E9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240"/>
            <a:ext cx="12192000" cy="595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34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4" name="Group 9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6" name="Freeform: Shape 13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8" name="Freeform: Shape 11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815288F-F926-E54D-08E9-0FD7D1B76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45440"/>
            <a:ext cx="8620761" cy="10160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u="sng" kern="1200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Search Functionality: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D61949-4521-E2E5-DA39-4F9D52EAF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920" y="1361440"/>
            <a:ext cx="11630630" cy="50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410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D566F5-E49A-785A-2C3D-DDD7A7A4F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719" y="340636"/>
            <a:ext cx="7021513" cy="11145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Art Work Listing: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89080D-4564-C79F-66AD-C6D090751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20" y="1310640"/>
            <a:ext cx="10190480" cy="512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277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31A228B-3E3C-44A1-4A8A-342C42CE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439" y="277591"/>
            <a:ext cx="7021513" cy="9316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u="sng" kern="1200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Explore Page: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B7AACB-92C8-FBF3-E82A-C2B30D4E0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60" y="1209235"/>
            <a:ext cx="10617200" cy="545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433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CB6F24D-8A9A-6EEC-47E6-78956C09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679" y="73472"/>
            <a:ext cx="7021513" cy="12770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u="sng" kern="1200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Pagination: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90526B-6B94-6E8D-3874-F1F4B77B4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360" y="1424028"/>
            <a:ext cx="10170160" cy="445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FEE6C9F-6975-73AD-CB20-58E573C18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04800"/>
            <a:ext cx="7021513" cy="109728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u="sng" kern="1200">
                <a:solidFill>
                  <a:schemeClr val="bg1"/>
                </a:solidFill>
                <a:latin typeface="Cochocib Script Latin Pro" panose="02000503000000020003" pitchFamily="2" charset="0"/>
              </a:rPr>
              <a:t>User  Favorites:</a:t>
            </a:r>
            <a:endParaRPr lang="en-US" sz="7200" u="sng" kern="1200" dirty="0">
              <a:solidFill>
                <a:schemeClr val="bg1"/>
              </a:solidFill>
              <a:latin typeface="Cochocib Script Latin Pro" panose="02000503000000020003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620A75-44FD-030D-71B5-8FA6766EB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524" y="298485"/>
            <a:ext cx="6165636" cy="26990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2EC70D-1BA2-717D-B16B-3E40379D67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760" y="3102502"/>
            <a:ext cx="7660640" cy="345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057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778B5AC-98F5-39C5-B8BB-6A0AE54D3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4320"/>
            <a:ext cx="7021513" cy="1168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u="sng" kern="1200" dirty="0">
                <a:solidFill>
                  <a:schemeClr val="bg1"/>
                </a:solidFill>
                <a:latin typeface="Cochocib Script Latin Pro" panose="02000503000000020003" pitchFamily="2" charset="0"/>
              </a:rPr>
              <a:t>Share on Social Media: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9EAEFF-DB2F-FFD3-15D5-C853B2535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" y="1442720"/>
            <a:ext cx="10840720" cy="458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612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3AC65EBDAAF74788EA4BCEC1B32347" ma:contentTypeVersion="11" ma:contentTypeDescription="Create a new document." ma:contentTypeScope="" ma:versionID="2a70c4c77836b24ad4c01820576007c5">
  <xsd:schema xmlns:xsd="http://www.w3.org/2001/XMLSchema" xmlns:xs="http://www.w3.org/2001/XMLSchema" xmlns:p="http://schemas.microsoft.com/office/2006/metadata/properties" xmlns:ns3="b00580fd-4753-43bd-86fe-ec31df728527" xmlns:ns4="90c210a6-3532-41c5-a3aa-4b6c955c7386" targetNamespace="http://schemas.microsoft.com/office/2006/metadata/properties" ma:root="true" ma:fieldsID="73e54b3f0f57288d4bd0ee2d0d98f2d4" ns3:_="" ns4:_="">
    <xsd:import namespace="b00580fd-4753-43bd-86fe-ec31df728527"/>
    <xsd:import namespace="90c210a6-3532-41c5-a3aa-4b6c955c7386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0580fd-4753-43bd-86fe-ec31df728527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5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c210a6-3532-41c5-a3aa-4b6c955c7386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00580fd-4753-43bd-86fe-ec31df728527" xsi:nil="true"/>
  </documentManagement>
</p:properties>
</file>

<file path=customXml/itemProps1.xml><?xml version="1.0" encoding="utf-8"?>
<ds:datastoreItem xmlns:ds="http://schemas.openxmlformats.org/officeDocument/2006/customXml" ds:itemID="{7C07E592-16CC-420D-9CE1-A93C805214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8E6F35-318F-4211-91C9-133C58B42E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00580fd-4753-43bd-86fe-ec31df728527"/>
    <ds:schemaRef ds:uri="90c210a6-3532-41c5-a3aa-4b6c955c73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530EC3-D275-47D2-8C21-8379831218FF}">
  <ds:schemaRefs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  <ds:schemaRef ds:uri="http://schemas.microsoft.com/office/2006/documentManagement/types"/>
    <ds:schemaRef ds:uri="90c210a6-3532-41c5-a3aa-4b6c955c7386"/>
    <ds:schemaRef ds:uri="http://schemas.openxmlformats.org/package/2006/metadata/core-properties"/>
    <ds:schemaRef ds:uri="b00580fd-4753-43bd-86fe-ec31df728527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Angular Mini Project</Template>
  <TotalTime>41</TotalTime>
  <Words>177</Words>
  <Application>Microsoft Office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Agency FB</vt:lpstr>
      <vt:lpstr>Arial</vt:lpstr>
      <vt:lpstr>Calibri</vt:lpstr>
      <vt:lpstr>Calibri Light</vt:lpstr>
      <vt:lpstr>Cochocib Script Latin Pro</vt:lpstr>
      <vt:lpstr>Dreaming Outloud Script Pro</vt:lpstr>
      <vt:lpstr>Office Theme</vt:lpstr>
      <vt:lpstr>Angular Mini Project</vt:lpstr>
      <vt:lpstr>Features of my Web App :</vt:lpstr>
      <vt:lpstr>Home</vt:lpstr>
      <vt:lpstr>Search Functionality:</vt:lpstr>
      <vt:lpstr>Art Work Listing:</vt:lpstr>
      <vt:lpstr>Explore Page:</vt:lpstr>
      <vt:lpstr>Pagination:</vt:lpstr>
      <vt:lpstr>User  Favorites:</vt:lpstr>
      <vt:lpstr>Share on Social Media:</vt:lpstr>
      <vt:lpstr>Responsive Design Mobile View: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 Mini Project</dc:title>
  <dc:creator>Talluri, Anthyush</dc:creator>
  <cp:lastModifiedBy>Talluri, Anthyush</cp:lastModifiedBy>
  <cp:revision>3</cp:revision>
  <dcterms:created xsi:type="dcterms:W3CDTF">2023-11-02T07:22:17Z</dcterms:created>
  <dcterms:modified xsi:type="dcterms:W3CDTF">2023-11-02T08:05:03Z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c11b088-3f42-44d0-a854-e5bf7348cf6a_Enabled">
    <vt:lpwstr>true</vt:lpwstr>
  </property>
  <property fmtid="{D5CDD505-2E9C-101B-9397-08002B2CF9AE}" pid="3" name="MSIP_Label_1c11b088-3f42-44d0-a854-e5bf7348cf6a_SetDate">
    <vt:lpwstr>2023-11-01T10:55:18Z</vt:lpwstr>
  </property>
  <property fmtid="{D5CDD505-2E9C-101B-9397-08002B2CF9AE}" pid="4" name="MSIP_Label_1c11b088-3f42-44d0-a854-e5bf7348cf6a_Method">
    <vt:lpwstr>Standard</vt:lpwstr>
  </property>
  <property fmtid="{D5CDD505-2E9C-101B-9397-08002B2CF9AE}" pid="5" name="MSIP_Label_1c11b088-3f42-44d0-a854-e5bf7348cf6a_Name">
    <vt:lpwstr>Yellow Data - NA</vt:lpwstr>
  </property>
  <property fmtid="{D5CDD505-2E9C-101B-9397-08002B2CF9AE}" pid="6" name="MSIP_Label_1c11b088-3f42-44d0-a854-e5bf7348cf6a_SiteId">
    <vt:lpwstr>fffcdc91-d561-4287-aebc-78d2466eec29</vt:lpwstr>
  </property>
  <property fmtid="{D5CDD505-2E9C-101B-9397-08002B2CF9AE}" pid="7" name="MSIP_Label_1c11b088-3f42-44d0-a854-e5bf7348cf6a_ActionId">
    <vt:lpwstr>b30fb48a-5f81-4fa1-885d-cf3f9e960150</vt:lpwstr>
  </property>
  <property fmtid="{D5CDD505-2E9C-101B-9397-08002B2CF9AE}" pid="8" name="MSIP_Label_1c11b088-3f42-44d0-a854-e5bf7348cf6a_ContentBits">
    <vt:lpwstr>0</vt:lpwstr>
  </property>
  <property fmtid="{D5CDD505-2E9C-101B-9397-08002B2CF9AE}" pid="9" name="ContentTypeId">
    <vt:lpwstr>0x010100203AC65EBDAAF74788EA4BCEC1B32347</vt:lpwstr>
  </property>
</Properties>
</file>

<file path=docProps/thumbnail.jpeg>
</file>